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  <p:sldMasterId id="2147483673" r:id="rId4"/>
    <p:sldMasterId id="2147483675" r:id="rId5"/>
    <p:sldMasterId id="2147483677" r:id="rId6"/>
    <p:sldMasterId id="2147483679" r:id="rId7"/>
    <p:sldMasterId id="2147483683" r:id="rId8"/>
    <p:sldMasterId id="2147483685" r:id="rId9"/>
    <p:sldMasterId id="2147483689" r:id="rId10"/>
    <p:sldMasterId id="2147483693" r:id="rId11"/>
    <p:sldMasterId id="2147483697" r:id="rId12"/>
    <p:sldMasterId id="2147483707" r:id="rId13"/>
  </p:sldMasterIdLst>
  <p:sldIdLst>
    <p:sldId id="259" r:id="rId14"/>
    <p:sldId id="329" r:id="rId15"/>
    <p:sldId id="274" r:id="rId16"/>
    <p:sldId id="277" r:id="rId17"/>
    <p:sldId id="280" r:id="rId18"/>
    <p:sldId id="283" r:id="rId19"/>
    <p:sldId id="286" r:id="rId20"/>
    <p:sldId id="292" r:id="rId21"/>
    <p:sldId id="295" r:id="rId22"/>
    <p:sldId id="301" r:id="rId23"/>
    <p:sldId id="307" r:id="rId24"/>
    <p:sldId id="313" r:id="rId25"/>
    <p:sldId id="330" r:id="rId26"/>
    <p:sldId id="328" r:id="rId27"/>
  </p:sldIdLst>
  <p:sldSz cx="9144000" cy="5143500" type="screen16x9"/>
  <p:notesSz cx="6858000" cy="9144000"/>
  <p:custDataLst>
    <p:tags r:id="rId28"/>
  </p:custDataLst>
  <p:defaultTextStyle>
    <a:defPPr>
      <a:defRPr lang="en-US" smtId="4294967295"/>
    </a:defPPr>
    <a:lvl1pPr marL="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smtId="4294967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 smtId="4294967295"/>
              <a:t>Click to edit Master subtitle style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9F3B43-1F89-4753-A032-32ECFA33D84A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8C4DC5-1F95-42E2-AB63-25C697BC2774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2AB047-40FC-4911-A6F4-1B37A2CDC38B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F0915D-CDBD-4736-BE84-05FE8F77B234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 smtId="4294967295"/>
            </a:lvl1pPr>
          </a:lstStyle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 smtId="4294967295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 smtId="4294967295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 smtId="42949672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 smtId="4294967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8F0291-E1EB-467D-92DF-3E6FF61DDE6D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 smtId="4294967295"/>
            </a:lvl1pPr>
            <a:lvl2pPr>
              <a:defRPr sz="2400" smtId="4294967295"/>
            </a:lvl2pPr>
            <a:lvl3pPr>
              <a:defRPr sz="2000" smtId="4294967295"/>
            </a:lvl3pPr>
            <a:lvl4pPr>
              <a:defRPr sz="1800" smtId="4294967295"/>
            </a:lvl4pPr>
            <a:lvl5pPr>
              <a:defRPr sz="1800" smtId="4294967295"/>
            </a:lvl5pPr>
            <a:lvl6pPr>
              <a:defRPr sz="1800" smtId="4294967295"/>
            </a:lvl6pPr>
            <a:lvl7pPr>
              <a:defRPr sz="1800" smtId="4294967295"/>
            </a:lvl7pPr>
            <a:lvl8pPr>
              <a:defRPr sz="1800" smtId="4294967295"/>
            </a:lvl8pPr>
            <a:lvl9pPr>
              <a:defRPr sz="18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 smtId="4294967295"/>
            </a:lvl1pPr>
            <a:lvl2pPr>
              <a:defRPr sz="2400" smtId="4294967295"/>
            </a:lvl2pPr>
            <a:lvl3pPr>
              <a:defRPr sz="2000" smtId="4294967295"/>
            </a:lvl3pPr>
            <a:lvl4pPr>
              <a:defRPr sz="1800" smtId="4294967295"/>
            </a:lvl4pPr>
            <a:lvl5pPr>
              <a:defRPr sz="1800" smtId="4294967295"/>
            </a:lvl5pPr>
            <a:lvl6pPr>
              <a:defRPr sz="1800" smtId="4294967295"/>
            </a:lvl6pPr>
            <a:lvl7pPr>
              <a:defRPr sz="1800" smtId="4294967295"/>
            </a:lvl7pPr>
            <a:lvl8pPr>
              <a:defRPr sz="1800" smtId="4294967295"/>
            </a:lvl8pPr>
            <a:lvl9pPr>
              <a:defRPr sz="18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9342B32-E2BF-4EA6-B01A-C47BED6BDC5D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 smtId="4294967295"/>
            </a:lvl1pPr>
            <a:lvl2pPr marL="457200" indent="0">
              <a:buNone/>
              <a:defRPr sz="2000" b="1" smtId="4294967295"/>
            </a:lvl2pPr>
            <a:lvl3pPr marL="914400" indent="0">
              <a:buNone/>
              <a:defRPr sz="1800" b="1" smtId="4294967295"/>
            </a:lvl3pPr>
            <a:lvl4pPr marL="1371600" indent="0">
              <a:buNone/>
              <a:defRPr sz="1600" b="1" smtId="4294967295"/>
            </a:lvl4pPr>
            <a:lvl5pPr marL="1828800" indent="0">
              <a:buNone/>
              <a:defRPr sz="1600" b="1" smtId="4294967295"/>
            </a:lvl5pPr>
            <a:lvl6pPr marL="2286000" indent="0">
              <a:buNone/>
              <a:defRPr sz="1600" b="1" smtId="4294967295"/>
            </a:lvl6pPr>
            <a:lvl7pPr marL="2743200" indent="0">
              <a:buNone/>
              <a:defRPr sz="1600" b="1" smtId="4294967295"/>
            </a:lvl7pPr>
            <a:lvl8pPr marL="3200400" indent="0">
              <a:buNone/>
              <a:defRPr sz="1600" b="1" smtId="4294967295"/>
            </a:lvl8pPr>
            <a:lvl9pPr marL="3657600" indent="0">
              <a:buNone/>
              <a:defRPr sz="1600" b="1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 smtId="4294967295"/>
            </a:lvl1pPr>
            <a:lvl2pPr>
              <a:defRPr sz="2000" smtId="4294967295"/>
            </a:lvl2pPr>
            <a:lvl3pPr>
              <a:defRPr sz="1800" smtId="4294967295"/>
            </a:lvl3pPr>
            <a:lvl4pPr>
              <a:defRPr sz="1600" smtId="4294967295"/>
            </a:lvl4pPr>
            <a:lvl5pPr>
              <a:defRPr sz="1600" smtId="4294967295"/>
            </a:lvl5pPr>
            <a:lvl6pPr>
              <a:defRPr sz="1600" smtId="4294967295"/>
            </a:lvl6pPr>
            <a:lvl7pPr>
              <a:defRPr sz="1600" smtId="4294967295"/>
            </a:lvl7pPr>
            <a:lvl8pPr>
              <a:defRPr sz="1600" smtId="4294967295"/>
            </a:lvl8pPr>
            <a:lvl9pPr>
              <a:defRPr sz="16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 smtId="4294967295"/>
            </a:lvl1pPr>
            <a:lvl2pPr marL="457200" indent="0">
              <a:buNone/>
              <a:defRPr sz="2000" b="1" smtId="4294967295"/>
            </a:lvl2pPr>
            <a:lvl3pPr marL="914400" indent="0">
              <a:buNone/>
              <a:defRPr sz="1800" b="1" smtId="4294967295"/>
            </a:lvl3pPr>
            <a:lvl4pPr marL="1371600" indent="0">
              <a:buNone/>
              <a:defRPr sz="1600" b="1" smtId="4294967295"/>
            </a:lvl4pPr>
            <a:lvl5pPr marL="1828800" indent="0">
              <a:buNone/>
              <a:defRPr sz="1600" b="1" smtId="4294967295"/>
            </a:lvl5pPr>
            <a:lvl6pPr marL="2286000" indent="0">
              <a:buNone/>
              <a:defRPr sz="1600" b="1" smtId="4294967295"/>
            </a:lvl6pPr>
            <a:lvl7pPr marL="2743200" indent="0">
              <a:buNone/>
              <a:defRPr sz="1600" b="1" smtId="4294967295"/>
            </a:lvl7pPr>
            <a:lvl8pPr marL="3200400" indent="0">
              <a:buNone/>
              <a:defRPr sz="1600" b="1" smtId="4294967295"/>
            </a:lvl8pPr>
            <a:lvl9pPr marL="3657600" indent="0">
              <a:buNone/>
              <a:defRPr sz="1600" b="1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 smtId="4294967295"/>
            </a:lvl1pPr>
            <a:lvl2pPr>
              <a:defRPr sz="2000" smtId="4294967295"/>
            </a:lvl2pPr>
            <a:lvl3pPr>
              <a:defRPr sz="1800" smtId="4294967295"/>
            </a:lvl3pPr>
            <a:lvl4pPr>
              <a:defRPr sz="1600" smtId="4294967295"/>
            </a:lvl4pPr>
            <a:lvl5pPr>
              <a:defRPr sz="1600" smtId="4294967295"/>
            </a:lvl5pPr>
            <a:lvl6pPr>
              <a:defRPr sz="1600" smtId="4294967295"/>
            </a:lvl6pPr>
            <a:lvl7pPr>
              <a:defRPr sz="1600" smtId="4294967295"/>
            </a:lvl7pPr>
            <a:lvl8pPr>
              <a:defRPr sz="1600" smtId="4294967295"/>
            </a:lvl8pPr>
            <a:lvl9pPr>
              <a:defRPr sz="16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F6D91FB-40FE-4BE6-8C2F-4709B62D3655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CFF97BE-2FB1-4E3D-AFEE-EB551BB3625A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9E4CE04-AA39-4FD6-BD94-51557C8F7039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 smtId="4294967295"/>
            </a:lvl1pPr>
          </a:lstStyle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smtId="4294967295"/>
            </a:lvl1pPr>
            <a:lvl2pPr>
              <a:defRPr sz="2800" smtId="4294967295"/>
            </a:lvl2pPr>
            <a:lvl3pPr>
              <a:defRPr sz="2400" smtId="4294967295"/>
            </a:lvl3pPr>
            <a:lvl4pPr>
              <a:defRPr sz="2000" smtId="4294967295"/>
            </a:lvl4pPr>
            <a:lvl5pPr>
              <a:defRPr sz="2000" smtId="4294967295"/>
            </a:lvl5pPr>
            <a:lvl6pPr>
              <a:defRPr sz="2000" smtId="4294967295"/>
            </a:lvl6pPr>
            <a:lvl7pPr>
              <a:defRPr sz="2000" smtId="4294967295"/>
            </a:lvl7pPr>
            <a:lvl8pPr>
              <a:defRPr sz="2000" smtId="4294967295"/>
            </a:lvl8pPr>
            <a:lvl9pPr>
              <a:defRPr sz="2000" smtId="4294967295"/>
            </a:lvl9pPr>
          </a:lstStyle>
          <a:p>
            <a:r>
              <a:rPr lang="en-US" smtClean="0" smtId="4294967295"/>
              <a:t>Click to edit Master text styles</a:t>
            </a:r>
          </a:p>
          <a:p>
            <a:pPr lvl="1"/>
            <a:r>
              <a:rPr lang="en-US" smtClean="0" smtId="4294967295"/>
              <a:t>Second level</a:t>
            </a:r>
          </a:p>
          <a:p>
            <a:pPr lvl="2"/>
            <a:r>
              <a:rPr lang="en-US" smtClean="0" smtId="4294967295"/>
              <a:t>Third level</a:t>
            </a:r>
          </a:p>
          <a:p>
            <a:pPr lvl="3"/>
            <a:r>
              <a:rPr lang="en-US" smtClean="0" smtId="4294967295"/>
              <a:t>Fourth level</a:t>
            </a:r>
          </a:p>
          <a:p>
            <a:pPr lvl="4"/>
            <a:r>
              <a:rPr lang="en-US" smtClean="0" smtId="4294967295"/>
              <a:t>Fifth level</a:t>
            </a:r>
            <a:endParaRPr lang="en-US" smtId="4294967295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 smtId="4294967295"/>
            </a:lvl1pPr>
            <a:lvl2pPr marL="457200" indent="0">
              <a:buNone/>
              <a:defRPr sz="1200" smtId="4294967295"/>
            </a:lvl2pPr>
            <a:lvl3pPr marL="914400" indent="0">
              <a:buNone/>
              <a:defRPr sz="1000" smtId="4294967295"/>
            </a:lvl3pPr>
            <a:lvl4pPr marL="1371600" indent="0">
              <a:buNone/>
              <a:defRPr sz="900" smtId="4294967295"/>
            </a:lvl4pPr>
            <a:lvl5pPr marL="1828800" indent="0">
              <a:buNone/>
              <a:defRPr sz="900" smtId="4294967295"/>
            </a:lvl5pPr>
            <a:lvl6pPr marL="2286000" indent="0">
              <a:buNone/>
              <a:defRPr sz="900" smtId="4294967295"/>
            </a:lvl6pPr>
            <a:lvl7pPr marL="2743200" indent="0">
              <a:buNone/>
              <a:defRPr sz="900" smtId="4294967295"/>
            </a:lvl7pPr>
            <a:lvl8pPr marL="3200400" indent="0">
              <a:buNone/>
              <a:defRPr sz="900" smtId="4294967295"/>
            </a:lvl8pPr>
            <a:lvl9pPr marL="3657600" indent="0">
              <a:buNone/>
              <a:defRPr sz="900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207CD42-1536-4C64-87EF-491ACF5D206A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 smtId="4294967295"/>
            </a:lvl1pPr>
          </a:lstStyle>
          <a:p>
            <a:r>
              <a:rPr lang="en-US" smtClean="0" smtId="4294967295"/>
              <a:t>Click to edit Master title style</a:t>
            </a:r>
            <a:endParaRPr lang="en-US" smtId="4294967295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 smtId="4294967295"/>
            </a:lvl1pPr>
            <a:lvl2pPr marL="457200" indent="0">
              <a:buNone/>
              <a:defRPr sz="2800" smtId="4294967295"/>
            </a:lvl2pPr>
            <a:lvl3pPr marL="914400" indent="0">
              <a:buNone/>
              <a:defRPr sz="2400" smtId="4294967295"/>
            </a:lvl3pPr>
            <a:lvl4pPr marL="1371600" indent="0">
              <a:buNone/>
              <a:defRPr sz="2000" smtId="4294967295"/>
            </a:lvl4pPr>
            <a:lvl5pPr marL="1828800" indent="0">
              <a:buNone/>
              <a:defRPr sz="2000" smtId="4294967295"/>
            </a:lvl5pPr>
            <a:lvl6pPr marL="2286000" indent="0">
              <a:buNone/>
              <a:defRPr sz="2000" smtId="4294967295"/>
            </a:lvl6pPr>
            <a:lvl7pPr marL="2743200" indent="0">
              <a:buNone/>
              <a:defRPr sz="2000" smtId="4294967295"/>
            </a:lvl7pPr>
            <a:lvl8pPr marL="3200400" indent="0">
              <a:buNone/>
              <a:defRPr sz="2000" smtId="4294967295"/>
            </a:lvl8pPr>
            <a:lvl9pPr marL="3657600" indent="0">
              <a:buNone/>
              <a:defRPr sz="2000" smtId="4294967295"/>
            </a:lvl9pPr>
          </a:lstStyle>
          <a:p>
            <a:endParaRPr lang="en-US" smtId="4294967295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 smtId="4294967295"/>
            </a:lvl1pPr>
            <a:lvl2pPr marL="457200" indent="0">
              <a:buNone/>
              <a:defRPr sz="1200" smtId="4294967295"/>
            </a:lvl2pPr>
            <a:lvl3pPr marL="914400" indent="0">
              <a:buNone/>
              <a:defRPr sz="1000" smtId="4294967295"/>
            </a:lvl3pPr>
            <a:lvl4pPr marL="1371600" indent="0">
              <a:buNone/>
              <a:defRPr sz="900" smtId="4294967295"/>
            </a:lvl4pPr>
            <a:lvl5pPr marL="1828800" indent="0">
              <a:buNone/>
              <a:defRPr sz="900" smtId="4294967295"/>
            </a:lvl5pPr>
            <a:lvl6pPr marL="2286000" indent="0">
              <a:buNone/>
              <a:defRPr sz="900" smtId="4294967295"/>
            </a:lvl6pPr>
            <a:lvl7pPr marL="2743200" indent="0">
              <a:buNone/>
              <a:defRPr sz="900" smtId="4294967295"/>
            </a:lvl7pPr>
            <a:lvl8pPr marL="3200400" indent="0">
              <a:buNone/>
              <a:defRPr sz="900" smtId="4294967295"/>
            </a:lvl8pPr>
            <a:lvl9pPr marL="3657600" indent="0">
              <a:buNone/>
              <a:defRPr sz="900" smtId="4294967295"/>
            </a:lvl9pPr>
          </a:lstStyle>
          <a:p>
            <a:r>
              <a:rPr lang="en-US" smtClean="0" smtId="4294967295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D31A6D5-1A08-4AB5-8AA2-60C8F966A29D}" type="datetimeFigureOut">
              <a:rPr lang="en-US" smtClean="0" smtId="4294967295"/>
              <a:pPr/>
              <a:t>3/5/2019</a:t>
            </a:fld>
            <a:endParaRPr lang="en-US" smtId="4294967295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mtId="4294967295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 smtId="4294967295"/>
              <a:pPr/>
              <a:t>‹#›</a:t>
            </a:fld>
            <a:endParaRPr lang="en-US" smtId="4294967295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 smtId="429496729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smtId="4294967295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smtId="4294967295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smtId="4294967295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mtId="429496729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 smtId="4294967295"/>
      </a:defPPr>
      <a:lvl1pPr marL="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 smtId="4294967295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9480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1D8BD707-D9CF-40AE-B4C6-C98DA3205C09}" type="datetimeFigureOut">
              <a:rPr lang="en-US"/>
              <a:pPr/>
              <a:t>3/5/2019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9001" cy="274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0" latinLnBrk="0" hangingPunct="0"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0298" y="2099550"/>
            <a:ext cx="514353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162"/>
              </a:lnSpc>
              <a:spcBef>
                <a:spcPct val="0"/>
              </a:spcBef>
              <a:spcAft>
                <a:spcPct val="0"/>
              </a:spcAft>
            </a:pPr>
            <a:r>
              <a:rPr sz="4000" spc="304" dirty="0" smtClean="0">
                <a:solidFill>
                  <a:srgbClr val="0D534E"/>
                </a:solidFill>
                <a:latin typeface="BUFMCC+BradleyHandITC"/>
                <a:cs typeface="BUFMCC+BradleyHandITC"/>
              </a:rPr>
              <a:t>201</a:t>
            </a:r>
            <a:r>
              <a:rPr lang="en-US" altLang="zh-CN" sz="4000" spc="304" dirty="0" smtClean="0">
                <a:solidFill>
                  <a:srgbClr val="0D534E"/>
                </a:solidFill>
                <a:latin typeface="BUFMCC+BradleyHandITC"/>
                <a:cs typeface="BUFMCC+BradleyHandITC"/>
              </a:rPr>
              <a:t>9</a:t>
            </a:r>
            <a:r>
              <a:rPr lang="zh-CN" altLang="en-US" sz="4000" spc="320" dirty="0" smtClean="0">
                <a:solidFill>
                  <a:srgbClr val="0D534E"/>
                </a:solidFill>
                <a:latin typeface="SimSun"/>
                <a:cs typeface="BUFMCC+BradleyHandITC"/>
              </a:rPr>
              <a:t>春夏</a:t>
            </a:r>
            <a:r>
              <a:rPr sz="4000" spc="320" dirty="0" smtClean="0">
                <a:solidFill>
                  <a:srgbClr val="0D534E"/>
                </a:solidFill>
                <a:latin typeface="SimSun"/>
                <a:cs typeface="SimSun"/>
              </a:rPr>
              <a:t>学期导学</a:t>
            </a:r>
            <a:endParaRPr sz="4000" spc="320" dirty="0">
              <a:solidFill>
                <a:srgbClr val="0D534E"/>
              </a:solidFill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9634" y="3822416"/>
            <a:ext cx="385662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endParaRPr sz="1600" dirty="0">
              <a:solidFill>
                <a:srgbClr val="4D9D6A"/>
              </a:solidFill>
              <a:latin typeface="UTRRWA+MicrosoftYaHei-Bold"/>
              <a:cs typeface="UTRRWA+MicrosoftYaHei-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27787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WMQWHC+MicrosoftYaHei-Bold"/>
                <a:cs typeface="WMQWHC+MicrosoftYaHei-Bold"/>
              </a:rPr>
              <a:t>1）在线教程学习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63" y="893371"/>
            <a:ext cx="9798043" cy="84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登陆智慧树</a:t>
            </a:r>
            <a:r>
              <a:rPr sz="1800">
                <a:solidFill>
                  <a:srgbClr val="FF0000"/>
                </a:solidFill>
                <a:latin typeface="Calibri"/>
                <a:cs typeface="Calibri"/>
              </a:rPr>
              <a:t>www.zhihuishu.com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进入个人账号。</a:t>
            </a:r>
            <a:r>
              <a:rPr sz="1800">
                <a:solidFill>
                  <a:srgbClr val="FF0000"/>
                </a:solidFill>
                <a:latin typeface="SimSun"/>
                <a:cs typeface="SimSun"/>
              </a:rPr>
              <a:t>【我的学堂】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课程列表，点击课程图片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或</a:t>
            </a:r>
            <a:r>
              <a:rPr sz="1800">
                <a:solidFill>
                  <a:srgbClr val="FF0000"/>
                </a:solidFill>
                <a:latin typeface="SimSun"/>
                <a:cs typeface="SimSun"/>
              </a:rPr>
              <a:t>【继续学习】</a:t>
            </a:r>
            <a:r>
              <a:rPr sz="1800">
                <a:solidFill>
                  <a:srgbClr val="000000"/>
                </a:solidFill>
                <a:latin typeface="SimSun"/>
                <a:cs typeface="SimSun"/>
              </a:rPr>
              <a:t>按钮进入学习，每个章节视频可重复观看。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977" y="427007"/>
            <a:ext cx="24739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ADHFIM+MicrosoftYaHei-Bold"/>
                <a:cs typeface="ADHFIM+MicrosoftYaHei-Bold"/>
              </a:rPr>
              <a:t>3）见面课学习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63" y="893371"/>
            <a:ext cx="341757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 dirty="0" smtClean="0">
                <a:solidFill>
                  <a:srgbClr val="000000"/>
                </a:solidFill>
                <a:latin typeface="SimSun"/>
                <a:cs typeface="SimSun"/>
              </a:rPr>
              <a:t>可在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【见面课】</a:t>
            </a:r>
            <a:r>
              <a:rPr sz="1800" dirty="0">
                <a:solidFill>
                  <a:srgbClr val="000000"/>
                </a:solidFill>
                <a:latin typeface="SimSun"/>
                <a:cs typeface="SimSun"/>
              </a:rPr>
              <a:t>栏目中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ct val="0"/>
              </a:spcAft>
            </a:pPr>
            <a:r>
              <a:rPr sz="1800" dirty="0" smtClean="0">
                <a:solidFill>
                  <a:srgbClr val="000000"/>
                </a:solidFill>
                <a:latin typeface="SimSun"/>
                <a:cs typeface="SimSun"/>
              </a:rPr>
              <a:t>查看见面课的时间。</a:t>
            </a:r>
            <a:endParaRPr sz="1800" dirty="0">
              <a:solidFill>
                <a:srgbClr val="000000"/>
              </a:solidFill>
              <a:latin typeface="SimSun"/>
              <a:cs typeface="SimSu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5551" y="741332"/>
            <a:ext cx="2473969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4D9D6A"/>
                </a:solidFill>
                <a:latin typeface="WCPAFM+MicrosoftYaHei-Bold"/>
                <a:cs typeface="WCPAFM+MicrosoftYaHei-Bold"/>
              </a:rPr>
              <a:t>5）问题处理：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55" y="1237885"/>
            <a:ext cx="4685283" cy="95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FF0000"/>
                </a:solidFill>
                <a:latin typeface="WCPAFM+MicrosoftYaHei-Bold"/>
                <a:cs typeface="WCPAFM+MicrosoftYaHei-Bold"/>
              </a:rPr>
              <a:t>在报道及学习过程中如果遇到操作问</a:t>
            </a:r>
          </a:p>
          <a:p>
            <a:pPr marL="0" marR="0">
              <a:lnSpc>
                <a:spcPts val="2089"/>
              </a:lnSpc>
              <a:spcBef>
                <a:spcPts val="310"/>
              </a:spcBef>
              <a:spcAft>
                <a:spcPct val="0"/>
              </a:spcAft>
            </a:pPr>
            <a:r>
              <a:rPr sz="2000">
                <a:solidFill>
                  <a:srgbClr val="FF0000"/>
                </a:solidFill>
                <a:latin typeface="WCPAFM+MicrosoftYaHei-Bold"/>
                <a:cs typeface="WCPAFM+MicrosoftYaHei-Bold"/>
              </a:rPr>
              <a:t>题请及时联系在线客服来解决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5065" y="3028983"/>
            <a:ext cx="3037109" cy="75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WCPAFM+MicrosoftYaHei-Bold"/>
                <a:cs typeface="WCPAFM+MicrosoftYaHei-Bold"/>
              </a:rPr>
              <a:t>点击“小人头”可切换至人工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WCPAFM+MicrosoftYaHei-Bold"/>
                <a:cs typeface="WCPAFM+MicrosoftYaHei-Bold"/>
              </a:rPr>
              <a:t>客服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3403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553998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注意事项：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500180"/>
            <a:ext cx="73581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、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学习时间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2019-03-05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至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2019-06-30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0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学分，凭兴趣选学，无期末考试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、操作问题在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PC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端咨询人工在线客服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7071" y="2238692"/>
            <a:ext cx="4648200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</a:pPr>
            <a:r>
              <a:rPr sz="4800" spc="300">
                <a:solidFill>
                  <a:srgbClr val="0D534E"/>
                </a:solidFill>
                <a:latin typeface="SRJHQW+YouYuan"/>
                <a:cs typeface="SRJHQW+YouYuan"/>
              </a:rPr>
              <a:t>THANK YOU </a:t>
            </a:r>
            <a:r>
              <a:rPr sz="4800">
                <a:solidFill>
                  <a:srgbClr val="0D534E"/>
                </a:solidFill>
                <a:latin typeface="SRJHQW+YouYuan"/>
                <a:cs typeface="SRJHQW+YouYuan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428610"/>
            <a:ext cx="8480614" cy="1107996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上海外国语大学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2019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春夏学期</a:t>
            </a: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0</a:t>
            </a: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华文行楷" pitchFamily="2" charset="-122"/>
                <a:ea typeface="华文行楷" pitchFamily="2" charset="-122"/>
              </a:rPr>
              <a:t>学分课程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57158" y="1500180"/>
          <a:ext cx="8429684" cy="3009916"/>
        </p:xfrm>
        <a:graphic>
          <a:graphicData uri="http://schemas.openxmlformats.org/drawingml/2006/table">
            <a:tbl>
              <a:tblPr/>
              <a:tblGrid>
                <a:gridCol w="2296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2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课程名称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英文名称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开课学校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主讲教师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翻译有”道“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Translation Strategy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上海外国语大学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冯庆华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商业伦理与东西方决策智慧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Wisdom of Business Ethics and Decision Making Between East and West 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香港科技大学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赵越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2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开启疑案之门的金钥匙</a:t>
                      </a:r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——</a:t>
                      </a:r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司法鉴定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A Golden Key to Disputed Case——Judicial Expertise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华东政法大学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杜志淳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2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latin typeface="等线"/>
                        </a:rPr>
                        <a:t>思辨与创新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Critical Thinking and Innovation 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复旦大学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等线"/>
                        </a:rPr>
                        <a:t>熊浩</a:t>
                      </a:r>
                    </a:p>
                  </a:txBody>
                  <a:tcPr marL="4563" marR="4563" marT="4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7340" y="1240001"/>
            <a:ext cx="6452246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dirty="0" smtClean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智慧树</a:t>
            </a:r>
            <a:r>
              <a:rPr lang="zh-CN" altLang="en-US" sz="3600" dirty="0" smtClean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平台</a:t>
            </a:r>
            <a:r>
              <a:rPr sz="3600" dirty="0" smtClean="0">
                <a:solidFill>
                  <a:srgbClr val="7FB994"/>
                </a:solidFill>
                <a:latin typeface="QPHLQF+MicrosoftYaHei-Bold"/>
                <a:cs typeface="QPHLQF+MicrosoftYaHei-Bold"/>
              </a:rPr>
              <a:t>提供两种学习方式</a:t>
            </a:r>
            <a:endParaRPr sz="3600" dirty="0">
              <a:solidFill>
                <a:srgbClr val="7FB994"/>
              </a:solidFill>
              <a:latin typeface="QPHLQF+MicrosoftYaHei-Bold"/>
              <a:cs typeface="QPHLQF+MicrosoftYaHei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7340" y="2312854"/>
            <a:ext cx="4954269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3751"/>
              </a:lnSpc>
              <a:spcBef>
                <a:spcPct val="0"/>
              </a:spcBef>
              <a:spcAft>
                <a:spcPct val="0"/>
              </a:spcAft>
            </a:pPr>
            <a:r>
              <a:rPr sz="3600" dirty="0">
                <a:solidFill>
                  <a:srgbClr val="DF3321"/>
                </a:solidFill>
                <a:latin typeface="EOFKNQ+ArialMT"/>
                <a:cs typeface="EOFKNQ+ArialMT"/>
              </a:rPr>
              <a:t>•</a:t>
            </a:r>
            <a:r>
              <a:rPr sz="3600" spc="2339" dirty="0">
                <a:solidFill>
                  <a:srgbClr val="DF3321"/>
                </a:solidFill>
                <a:latin typeface="Times New Roman"/>
                <a:cs typeface="Times New Roman"/>
              </a:rPr>
              <a:t> 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手机</a:t>
            </a:r>
            <a:r>
              <a:rPr sz="3600" b="1" dirty="0" smtClean="0">
                <a:solidFill>
                  <a:srgbClr val="DF3321"/>
                </a:solidFill>
                <a:latin typeface="Calibri"/>
                <a:cs typeface="Calibri"/>
              </a:rPr>
              <a:t>APP</a:t>
            </a:r>
            <a:r>
              <a:rPr lang="zh-CN" altLang="en-US" sz="3600" b="1" dirty="0" smtClean="0">
                <a:solidFill>
                  <a:srgbClr val="DF3321"/>
                </a:solidFill>
                <a:latin typeface="Calibri"/>
                <a:cs typeface="Calibri"/>
              </a:rPr>
              <a:t>端</a:t>
            </a:r>
            <a:r>
              <a:rPr sz="3600" spc="15" dirty="0" smtClean="0">
                <a:solidFill>
                  <a:srgbClr val="DF3321"/>
                </a:solidFill>
                <a:latin typeface="SimSun"/>
                <a:cs typeface="SimSun"/>
              </a:rPr>
              <a:t>登入学习</a:t>
            </a:r>
            <a:endParaRPr sz="3600" spc="15" dirty="0">
              <a:solidFill>
                <a:srgbClr val="DF3321"/>
              </a:solidFill>
              <a:latin typeface="SimSun"/>
              <a:cs typeface="SimSun"/>
            </a:endParaRP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ct val="0"/>
              </a:spcAft>
            </a:pPr>
            <a:r>
              <a:rPr sz="3600" dirty="0">
                <a:solidFill>
                  <a:srgbClr val="DF3321"/>
                </a:solidFill>
                <a:latin typeface="EOFKNQ+ArialMT"/>
                <a:cs typeface="EOFKNQ+ArialMT"/>
              </a:rPr>
              <a:t>•</a:t>
            </a:r>
            <a:r>
              <a:rPr sz="3600" spc="2339" dirty="0">
                <a:solidFill>
                  <a:srgbClr val="DF3321"/>
                </a:solidFill>
                <a:latin typeface="Times New Roman"/>
                <a:cs typeface="Times New Roman"/>
              </a:rPr>
              <a:t> 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电脑</a:t>
            </a:r>
            <a:r>
              <a:rPr sz="3600" b="1" dirty="0">
                <a:solidFill>
                  <a:srgbClr val="DF3321"/>
                </a:solidFill>
                <a:latin typeface="Calibri"/>
                <a:cs typeface="Calibri"/>
              </a:rPr>
              <a:t>PC</a:t>
            </a:r>
            <a:r>
              <a:rPr sz="3600" spc="15" dirty="0">
                <a:solidFill>
                  <a:srgbClr val="DF3321"/>
                </a:solidFill>
                <a:latin typeface="SimSun"/>
                <a:cs typeface="SimSun"/>
              </a:rPr>
              <a:t>端登入学习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9908" y="275995"/>
            <a:ext cx="2416175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7FB994"/>
                </a:solidFill>
                <a:latin typeface="UGJGON+MicrosoftYaHei-Bold"/>
                <a:cs typeface="UGJGON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5972" y="2037481"/>
            <a:ext cx="2590800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 dirty="0">
                <a:solidFill>
                  <a:srgbClr val="4D9D6A"/>
                </a:solidFill>
                <a:latin typeface="UGJGON+MicrosoftYaHei-Bold"/>
                <a:cs typeface="UGJGON+MicrosoftYaHei-Bold"/>
              </a:rPr>
              <a:t>扫码下载手机端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ct val="0"/>
              </a:spcAft>
            </a:pPr>
            <a:r>
              <a:rPr sz="2400" dirty="0">
                <a:solidFill>
                  <a:srgbClr val="4D9D6A"/>
                </a:solidFill>
                <a:latin typeface="UGJGON+MicrosoftYaHei-Bold"/>
                <a:cs typeface="UGJGON+MicrosoftYaHei-Bold"/>
              </a:rPr>
              <a:t>知到APP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1941" y="409273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DINVQC+MicrosoftYaHei-Bold"/>
                <a:cs typeface="DINVQC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5942" y="690291"/>
            <a:ext cx="13201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DINVQC+MicrosoftYaHei-Bold"/>
                <a:cs typeface="DINVQC+MicrosoftYaHei-Bold"/>
              </a:rPr>
              <a:t>可进行搜索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759" y="905103"/>
            <a:ext cx="1243964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LVFNKQ+MicrosoftYaHei"/>
                <a:cs typeface="LVFNKQ+MicrosoftYaHei"/>
              </a:rPr>
              <a:t>新生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86365" y="1329583"/>
            <a:ext cx="15233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DINVQC+MicrosoftYaHei-Bold"/>
                <a:cs typeface="DINVQC+MicrosoftYaHei-Bold"/>
              </a:rPr>
              <a:t>点击学号登录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2178" y="1538371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DINVQC+MicrosoftYaHei-Bold"/>
                <a:cs typeface="DINVQC+MicrosoftYaHei-Bold"/>
              </a:rPr>
              <a:t>Step1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4794" y="2890883"/>
            <a:ext cx="1055197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DINVQC+MicrosoftYaHei-Bold"/>
                <a:cs typeface="DINVQC+MicrosoftYaHei-Bold"/>
              </a:rPr>
              <a:t>123456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0694" y="275504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JWSNJC+MicrosoftYaHei-Bold"/>
                <a:cs typeface="JWSNJC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169" y="743978"/>
            <a:ext cx="1243965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JJOWEG+MicrosoftYaHei"/>
                <a:cs typeface="JJOWEG+MicrosoftYaHei"/>
              </a:rPr>
              <a:t>新生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2935" y="1114344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JWSNJC+MicrosoftYaHei-Bold"/>
                <a:cs typeface="JWSNJC+MicrosoftYaHei-Bold"/>
              </a:rPr>
              <a:t>Step2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2772" y="1139972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JWSNJC+MicrosoftYaHei-Bold"/>
                <a:cs typeface="JWSNJC+MicrosoftYaHei-Bold"/>
              </a:rPr>
              <a:t>Step3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943" y="2430470"/>
            <a:ext cx="1116964" cy="7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验证“姓</a:t>
            </a:r>
          </a:p>
          <a:p>
            <a:pPr marL="0" marR="0">
              <a:lnSpc>
                <a:spcPts val="1661"/>
              </a:lnSpc>
              <a:spcBef>
                <a:spcPts val="208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氏”首字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34998" y="2636185"/>
            <a:ext cx="13201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JWSNJC+MicrosoftYaHei-Bold"/>
                <a:cs typeface="JWSNJC+MicrosoftYaHei-Bold"/>
              </a:rPr>
              <a:t>绑定手机号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9421" y="205324"/>
            <a:ext cx="2689624" cy="64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089"/>
              </a:lnSpc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rgbClr val="000000"/>
                </a:solidFill>
                <a:latin typeface="KQNWMA+MicrosoftYaHei-Bold"/>
                <a:cs typeface="KQNWMA+MicrosoftYaHei-Bold"/>
              </a:rPr>
              <a:t>APP端登录流程演示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4602" y="635986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KQNWMA+MicrosoftYaHei-Bold"/>
                <a:cs typeface="KQNWMA+MicrosoftYaHei-Bold"/>
              </a:rPr>
              <a:t>Step4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3708" y="635096"/>
            <a:ext cx="780659" cy="452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4">
                <a:solidFill>
                  <a:srgbClr val="FF0000"/>
                </a:solidFill>
                <a:latin typeface="KQNWMA+MicrosoftYaHei-Bold"/>
                <a:cs typeface="KQNWMA+MicrosoftYaHei-Bold"/>
              </a:rPr>
              <a:t>Step5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5600" y="937018"/>
            <a:ext cx="1243964" cy="90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912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00B050"/>
                </a:solidFill>
                <a:latin typeface="HITMIH+MicrosoftYaHei"/>
                <a:cs typeface="HITMIH+MicrosoftYaHei"/>
              </a:rPr>
              <a:t>新生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4218" y="2092650"/>
            <a:ext cx="1523364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KQNWMA+MicrosoftYaHei-Bold"/>
                <a:cs typeface="KQNWMA+MicrosoftYaHei-Bold"/>
              </a:rPr>
              <a:t>修改初始密码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19821" y="2955222"/>
            <a:ext cx="1116965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FF0000"/>
                </a:solidFill>
                <a:latin typeface="KQNWMA+MicrosoftYaHei-Bold"/>
                <a:cs typeface="KQNWMA+MicrosoftYaHei-Bold"/>
              </a:rPr>
              <a:t>确认课程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3538" y="247073"/>
            <a:ext cx="299635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53976C"/>
                </a:solidFill>
                <a:latin typeface="TLOUWL+MicrosoftYaHei-Bold"/>
                <a:cs typeface="TLOUWL+MicrosoftYaHei-Bold"/>
              </a:rPr>
              <a:t>PC端登录流程演示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075" y="728036"/>
            <a:ext cx="6324695" cy="516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TLOUWL+MicrosoftYaHei-Bold"/>
                <a:cs typeface="TLOUWL+MicrosoftYaHei-Bold"/>
              </a:rPr>
              <a:t>登录智慧树官网</a:t>
            </a:r>
            <a:r>
              <a:rPr sz="1600" u="sng">
                <a:solidFill>
                  <a:srgbClr val="262626"/>
                </a:solidFill>
                <a:latin typeface="TLOUWL+MicrosoftYaHei-Bold"/>
                <a:cs typeface="TLOUWL+MicrosoftYaHei-Bold"/>
              </a:rPr>
              <a:t>www.zhihuishu.com</a:t>
            </a:r>
            <a:r>
              <a:rPr sz="1600">
                <a:solidFill>
                  <a:srgbClr val="4D9D6A"/>
                </a:solidFill>
                <a:latin typeface="TLOUWL+MicrosoftYaHei-Bold"/>
                <a:cs typeface="TLOUWL+MicrosoftYaHei-Bold"/>
              </a:rPr>
              <a:t>点击右上角的登录按钮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2108" y="236278"/>
            <a:ext cx="2996356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sz="2400">
                <a:solidFill>
                  <a:srgbClr val="53976C"/>
                </a:solidFill>
                <a:latin typeface="BQKUWP+MicrosoftYaHei-Bold"/>
                <a:cs typeface="BQKUWP+MicrosoftYaHei-Bold"/>
              </a:rPr>
              <a:t>PC端登录流程演示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075" y="728036"/>
            <a:ext cx="6324695" cy="516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7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登录智慧树官网</a:t>
            </a:r>
            <a:r>
              <a:rPr sz="1600" u="sng">
                <a:solidFill>
                  <a:srgbClr val="262626"/>
                </a:solidFill>
                <a:latin typeface="BQKUWP+MicrosoftYaHei-Bold"/>
                <a:cs typeface="BQKUWP+MicrosoftYaHei-Bold"/>
              </a:rPr>
              <a:t>www.zhihuishu.com</a:t>
            </a: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点击右上角的登录按钮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9636" y="1232619"/>
            <a:ext cx="2132964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新生：通过学号登录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92077" y="1232619"/>
            <a:ext cx="3037109" cy="51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66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4D9D6A"/>
                </a:solidFill>
                <a:latin typeface="BQKUWP+MicrosoftYaHei-Bold"/>
                <a:cs typeface="BQKUWP+MicrosoftYaHei-Bold"/>
              </a:rPr>
              <a:t>老生：学号或者手机号码登录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2006" y="3047233"/>
            <a:ext cx="1826102" cy="80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1pPr>
            <a:lvl2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2pPr>
            <a:lvl3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3pPr>
            <a:lvl4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4pPr>
            <a:lvl5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5pPr>
            <a:lvl6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6pPr>
            <a:lvl7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7pPr>
            <a:lvl8pPr marL="0" algn="l" defTabSz="914400" rtl="0" eaLnBrk="0" latinLnBrk="0" hangingPunct="0">
              <a:defRPr sz="1800" kern="1200" smtId="4294967295">
                <a:solidFill>
                  <a:schemeClr val="phClr"/>
                </a:solidFill>
                <a:latin typeface="Arial"/>
                <a:ea typeface="Arial"/>
                <a:cs typeface="Arial"/>
              </a:defRPr>
            </a:lvl8pPr>
          </a:lstStyle>
          <a:p>
            <a:pPr marL="0" marR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BQKUWP+MicrosoftYaHei-Bold"/>
                <a:cs typeface="BQKUWP+MicrosoftYaHei-Bold"/>
              </a:rPr>
              <a:t>请输入正确的学号</a:t>
            </a:r>
          </a:p>
          <a:p>
            <a:pPr marL="11087" marR="0">
              <a:lnSpc>
                <a:spcPts val="1463"/>
              </a:lnSpc>
              <a:spcBef>
                <a:spcPts val="1266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BQKUWP+MicrosoftYaHei-Bold"/>
                <a:cs typeface="BQKUWP+MicrosoftYaHei-Bold"/>
              </a:rPr>
              <a:t>初始密码为123456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10.26"/>
  <p:tag name="AS_TITLE" val="Aspose.Slides for .NET 2.0"/>
  <p:tag name="AS_VERSION" val="16.10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222</Words>
  <Application>Microsoft Office PowerPoint</Application>
  <PresentationFormat>全屏显示(16:9)</PresentationFormat>
  <Paragraphs>73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14</vt:i4>
      </vt:variant>
    </vt:vector>
  </HeadingPairs>
  <TitlesOfParts>
    <vt:vector size="52" baseType="lpstr">
      <vt:lpstr>ADHFIM+MicrosoftYaHei-Bold</vt:lpstr>
      <vt:lpstr>BQKUWP+MicrosoftYaHei-Bold</vt:lpstr>
      <vt:lpstr>BUFMCC+BradleyHandITC</vt:lpstr>
      <vt:lpstr>DINVQC+MicrosoftYaHei-Bold</vt:lpstr>
      <vt:lpstr>EOFKNQ+ArialMT</vt:lpstr>
      <vt:lpstr>HITMIH+MicrosoftYaHei</vt:lpstr>
      <vt:lpstr>JJOWEG+MicrosoftYaHei</vt:lpstr>
      <vt:lpstr>JWSNJC+MicrosoftYaHei-Bold</vt:lpstr>
      <vt:lpstr>KQNWMA+MicrosoftYaHei-Bold</vt:lpstr>
      <vt:lpstr>LVFNKQ+MicrosoftYaHei</vt:lpstr>
      <vt:lpstr>QPHLQF+MicrosoftYaHei-Bold</vt:lpstr>
      <vt:lpstr>SRJHQW+YouYuan</vt:lpstr>
      <vt:lpstr>TLOUWL+MicrosoftYaHei-Bold</vt:lpstr>
      <vt:lpstr>UGJGON+MicrosoftYaHei-Bold</vt:lpstr>
      <vt:lpstr>UTRRWA+MicrosoftYaHei-Bold</vt:lpstr>
      <vt:lpstr>WCPAFM+MicrosoftYaHei-Bold</vt:lpstr>
      <vt:lpstr>WMQWHC+MicrosoftYaHei-Bold</vt:lpstr>
      <vt:lpstr>等线</vt:lpstr>
      <vt:lpstr>华文行楷</vt:lpstr>
      <vt:lpstr>华文楷体</vt:lpstr>
      <vt:lpstr>SimSun</vt:lpstr>
      <vt:lpstr>SimSun</vt:lpstr>
      <vt:lpstr>Arial</vt:lpstr>
      <vt:lpstr>Calibri</vt:lpstr>
      <vt:lpstr>Times New Roman</vt:lpstr>
      <vt:lpstr>Office Theme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Theme Office</vt:lpstr>
      <vt:lpstr>PowerPoint 演示文稿</vt:lpstr>
      <vt:lpstr>上海外国语大学2019春夏学期0学分课程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注意事项：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曹青梅 曹青梅</cp:lastModifiedBy>
  <cp:revision>53</cp:revision>
  <cp:lastPrinted>2018-09-10T12:00:33Z</cp:lastPrinted>
  <dcterms:created xsi:type="dcterms:W3CDTF">2018-09-10T04:00:33Z</dcterms:created>
  <dcterms:modified xsi:type="dcterms:W3CDTF">2019-03-05T00:54:26Z</dcterms:modified>
</cp:coreProperties>
</file>